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26805" y="2833105"/>
            <a:ext cx="1862247" cy="1862247"/>
          </a:xfrm>
          <a:prstGeom prst="rect">
            <a:avLst/>
          </a:prstGeom>
        </p:spPr>
      </p:pic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6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Nye venskaber </a:t>
            </a:r>
            <a:br>
              <a:rPr lang="fr-FR"/>
            </a:br>
            <a:r>
              <a:rPr lang="fr-FR"/>
              <a:t>starter her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65EE71E-CC5A-E444-E1BE-F71606EACB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2139" t="-13410" r="994"/>
          <a:stretch/>
        </p:blipFill>
        <p:spPr>
          <a:xfrm>
            <a:off x="158750" y="4025900"/>
            <a:ext cx="1111250" cy="95074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81C9DF8-B7E0-5984-D462-EBFB827FE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4F3DFEE-1935-BF2B-B75F-FCA62D454B8E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Den Europæiske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A40DE11B-D5B2-7860-C613-43BC8EA36173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DEN EUROPÆISKE UNION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F69B105D-3C15-4BF8-263B-36416A3789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20000">
            <a:off x="6075214" y="3304496"/>
            <a:ext cx="2107756" cy="300974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Ansøgninger</a:t>
            </a:r>
            <a:endParaRPr lang="fr-FR"/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4B496374-FD0C-6218-6331-F24B8338D50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20820000">
            <a:off x="6053909" y="3930968"/>
            <a:ext cx="2406737" cy="291357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marL="0" marR="0" lvl="0" indent="0" algn="ctr" defTabSz="3429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/>
              <a:t>fra den 2. april</a:t>
            </a:r>
            <a:endParaRPr lang="fr-FR"/>
          </a:p>
        </p:txBody>
      </p:sp>
      <p:sp>
        <p:nvSpPr>
          <p:cNvPr id="30" name="Espace réservé du texte 8">
            <a:extLst>
              <a:ext uri="{FF2B5EF4-FFF2-40B4-BE49-F238E27FC236}">
                <a16:creationId xmlns:a16="http://schemas.microsoft.com/office/drawing/2014/main" id="{E0C5D72B-5149-0D35-F2E8-4447F8C963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 rot="20820000">
            <a:off x="6074692" y="3621482"/>
            <a:ext cx="2255996" cy="29135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kan indsendes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CED07BB-2DC7-376F-0D8F-BFD4CEEC57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873E5D3-9773-54C7-447D-3600C3EF96D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084249C-82E4-6E03-9FE2-5A8C78D8BB7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46EFA88-973E-4961-FFAE-1E544FD4A8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F23FCC-F5E7-4E3A-9CAC-A3FE7E2F22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11759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120</cp:revision>
  <dcterms:created xsi:type="dcterms:W3CDTF">2021-04-28T16:14:15Z</dcterms:created>
  <dcterms:modified xsi:type="dcterms:W3CDTF">2025-01-16T20:36:23Z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